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F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19E83-09CF-90B1-DD79-70FA9C5792B8}" v="225" dt="2026-03-11T11:05:23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ús Gutiérrez Torres" userId="S::jesus.gutierrez@bcocongresos.com::131ff482-abd3-4dd3-ba6d-2d4f92ac5672" providerId="AD" clId="Web-{A6419E83-09CF-90B1-DD79-70FA9C5792B8}"/>
    <pc:docChg chg="addSld delSld modSld sldOrd modMainMaster">
      <pc:chgData name="Jesús Gutiérrez Torres" userId="S::jesus.gutierrez@bcocongresos.com::131ff482-abd3-4dd3-ba6d-2d4f92ac5672" providerId="AD" clId="Web-{A6419E83-09CF-90B1-DD79-70FA9C5792B8}" dt="2026-03-11T11:05:23.450" v="225"/>
      <pc:docMkLst>
        <pc:docMk/>
      </pc:docMkLst>
      <pc:sldChg chg="addSp delSp modSp del mod">
        <pc:chgData name="Jesús Gutiérrez Torres" userId="S::jesus.gutierrez@bcocongresos.com::131ff482-abd3-4dd3-ba6d-2d4f92ac5672" providerId="AD" clId="Web-{A6419E83-09CF-90B1-DD79-70FA9C5792B8}" dt="2026-03-11T11:04:53.962" v="223"/>
        <pc:sldMkLst>
          <pc:docMk/>
          <pc:sldMk cId="2406273178" sldId="256"/>
        </pc:sldMkLst>
        <pc:spChg chg="del">
          <ac:chgData name="Jesús Gutiérrez Torres" userId="S::jesus.gutierrez@bcocongresos.com::131ff482-abd3-4dd3-ba6d-2d4f92ac5672" providerId="AD" clId="Web-{A6419E83-09CF-90B1-DD79-70FA9C5792B8}" dt="2026-03-11T10:23:33.128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Jesús Gutiérrez Torres" userId="S::jesus.gutierrez@bcocongresos.com::131ff482-abd3-4dd3-ba6d-2d4f92ac5672" providerId="AD" clId="Web-{A6419E83-09CF-90B1-DD79-70FA9C5792B8}" dt="2026-03-11T10:23:36.378" v="1"/>
          <ac:spMkLst>
            <pc:docMk/>
            <pc:sldMk cId="2406273178" sldId="256"/>
            <ac:spMk id="3" creationId="{00000000-0000-0000-0000-000000000000}"/>
          </ac:spMkLst>
        </pc:spChg>
        <pc:picChg chg="add mod">
          <ac:chgData name="Jesús Gutiérrez Torres" userId="S::jesus.gutierrez@bcocongresos.com::131ff482-abd3-4dd3-ba6d-2d4f92ac5672" providerId="AD" clId="Web-{A6419E83-09CF-90B1-DD79-70FA9C5792B8}" dt="2026-03-11T10:30:49.168" v="2"/>
          <ac:picMkLst>
            <pc:docMk/>
            <pc:sldMk cId="2406273178" sldId="256"/>
            <ac:picMk id="4" creationId="{B049F4D7-36B6-C843-B41B-282DC6CF0048}"/>
          </ac:picMkLst>
        </pc:picChg>
      </pc:sldChg>
      <pc:sldChg chg="addSp delSp new mod setBg">
        <pc:chgData name="Jesús Gutiérrez Torres" userId="S::jesus.gutierrez@bcocongresos.com::131ff482-abd3-4dd3-ba6d-2d4f92ac5672" providerId="AD" clId="Web-{A6419E83-09CF-90B1-DD79-70FA9C5792B8}" dt="2026-03-11T11:05:23.450" v="225"/>
        <pc:sldMkLst>
          <pc:docMk/>
          <pc:sldMk cId="1158203737" sldId="257"/>
        </pc:sldMkLst>
        <pc:spChg chg="add">
          <ac:chgData name="Jesús Gutiérrez Torres" userId="S::jesus.gutierrez@bcocongresos.com::131ff482-abd3-4dd3-ba6d-2d4f92ac5672" providerId="AD" clId="Web-{A6419E83-09CF-90B1-DD79-70FA9C5792B8}" dt="2026-03-11T11:05:23.450" v="225"/>
          <ac:spMkLst>
            <pc:docMk/>
            <pc:sldMk cId="1158203737" sldId="257"/>
            <ac:spMk id="2" creationId="{9EF6F6CC-F1F1-DEF9-576C-440318EE3F37}"/>
          </ac:spMkLst>
        </pc:spChg>
        <pc:spChg chg="del">
          <ac:chgData name="Jesús Gutiérrez Torres" userId="S::jesus.gutierrez@bcocongresos.com::131ff482-abd3-4dd3-ba6d-2d4f92ac5672" providerId="AD" clId="Web-{A6419E83-09CF-90B1-DD79-70FA9C5792B8}" dt="2026-03-11T10:31:57.263" v="4"/>
          <ac:spMkLst>
            <pc:docMk/>
            <pc:sldMk cId="1158203737" sldId="257"/>
            <ac:spMk id="2" creationId="{FAE6B4C9-DA86-060B-8D85-3006E5993763}"/>
          </ac:spMkLst>
        </pc:spChg>
        <pc:spChg chg="del">
          <ac:chgData name="Jesús Gutiérrez Torres" userId="S::jesus.gutierrez@bcocongresos.com::131ff482-abd3-4dd3-ba6d-2d4f92ac5672" providerId="AD" clId="Web-{A6419E83-09CF-90B1-DD79-70FA9C5792B8}" dt="2026-03-11T10:31:58.873" v="5"/>
          <ac:spMkLst>
            <pc:docMk/>
            <pc:sldMk cId="1158203737" sldId="257"/>
            <ac:spMk id="3" creationId="{568AC47E-421D-F28C-7406-3751AEAEC7DA}"/>
          </ac:spMkLst>
        </pc:spChg>
      </pc:sldChg>
      <pc:sldChg chg="addSp delSp modSp new mod ord setBg">
        <pc:chgData name="Jesús Gutiérrez Torres" userId="S::jesus.gutierrez@bcocongresos.com::131ff482-abd3-4dd3-ba6d-2d4f92ac5672" providerId="AD" clId="Web-{A6419E83-09CF-90B1-DD79-70FA9C5792B8}" dt="2026-03-11T10:57:52.426" v="104" actId="1076"/>
        <pc:sldMkLst>
          <pc:docMk/>
          <pc:sldMk cId="961278400" sldId="258"/>
        </pc:sldMkLst>
        <pc:spChg chg="del">
          <ac:chgData name="Jesús Gutiérrez Torres" userId="S::jesus.gutierrez@bcocongresos.com::131ff482-abd3-4dd3-ba6d-2d4f92ac5672" providerId="AD" clId="Web-{A6419E83-09CF-90B1-DD79-70FA9C5792B8}" dt="2026-03-11T10:32:51.313" v="10"/>
          <ac:spMkLst>
            <pc:docMk/>
            <pc:sldMk cId="961278400" sldId="258"/>
            <ac:spMk id="2" creationId="{8424195F-56EF-D066-CE6E-391BB133E980}"/>
          </ac:spMkLst>
        </pc:spChg>
        <pc:spChg chg="del">
          <ac:chgData name="Jesús Gutiérrez Torres" userId="S::jesus.gutierrez@bcocongresos.com::131ff482-abd3-4dd3-ba6d-2d4f92ac5672" providerId="AD" clId="Web-{A6419E83-09CF-90B1-DD79-70FA9C5792B8}" dt="2026-03-11T10:33:28.690" v="11"/>
          <ac:spMkLst>
            <pc:docMk/>
            <pc:sldMk cId="961278400" sldId="258"/>
            <ac:spMk id="3" creationId="{1E71CF9A-98BF-616E-B643-947EA5F3BA6E}"/>
          </ac:spMkLst>
        </pc:spChg>
        <pc:spChg chg="add mod">
          <ac:chgData name="Jesús Gutiérrez Torres" userId="S::jesus.gutierrez@bcocongresos.com::131ff482-abd3-4dd3-ba6d-2d4f92ac5672" providerId="AD" clId="Web-{A6419E83-09CF-90B1-DD79-70FA9C5792B8}" dt="2026-03-11T10:57:52.411" v="103" actId="1076"/>
          <ac:spMkLst>
            <pc:docMk/>
            <pc:sldMk cId="961278400" sldId="258"/>
            <ac:spMk id="4" creationId="{22F26408-EDF4-BDD4-3326-47865A295D88}"/>
          </ac:spMkLst>
        </pc:spChg>
        <pc:spChg chg="add mod">
          <ac:chgData name="Jesús Gutiérrez Torres" userId="S::jesus.gutierrez@bcocongresos.com::131ff482-abd3-4dd3-ba6d-2d4f92ac5672" providerId="AD" clId="Web-{A6419E83-09CF-90B1-DD79-70FA9C5792B8}" dt="2026-03-11T10:57:52.426" v="104" actId="1076"/>
          <ac:spMkLst>
            <pc:docMk/>
            <pc:sldMk cId="961278400" sldId="258"/>
            <ac:spMk id="8" creationId="{34399860-FD6D-E70A-AB34-4C227636FF63}"/>
          </ac:spMkLst>
        </pc:spChg>
        <pc:spChg chg="add del">
          <ac:chgData name="Jesús Gutiérrez Torres" userId="S::jesus.gutierrez@bcocongresos.com::131ff482-abd3-4dd3-ba6d-2d4f92ac5672" providerId="AD" clId="Web-{A6419E83-09CF-90B1-DD79-70FA9C5792B8}" dt="2026-03-11T10:57:01.957" v="102"/>
          <ac:spMkLst>
            <pc:docMk/>
            <pc:sldMk cId="961278400" sldId="258"/>
            <ac:spMk id="10" creationId="{B9EFD68A-3BA0-28AB-3886-9AD295FDEC8E}"/>
          </ac:spMkLst>
        </pc:spChg>
        <pc:picChg chg="add mod">
          <ac:chgData name="Jesús Gutiérrez Torres" userId="S::jesus.gutierrez@bcocongresos.com::131ff482-abd3-4dd3-ba6d-2d4f92ac5672" providerId="AD" clId="Web-{A6419E83-09CF-90B1-DD79-70FA9C5792B8}" dt="2026-03-11T10:52:00.829" v="22" actId="1076"/>
          <ac:picMkLst>
            <pc:docMk/>
            <pc:sldMk cId="961278400" sldId="258"/>
            <ac:picMk id="2" creationId="{2375E80F-D638-DD3A-8348-DF74CDA0E96E}"/>
          </ac:picMkLst>
        </pc:picChg>
        <pc:picChg chg="add del">
          <ac:chgData name="Jesús Gutiérrez Torres" userId="S::jesus.gutierrez@bcocongresos.com::131ff482-abd3-4dd3-ba6d-2d4f92ac5672" providerId="AD" clId="Web-{A6419E83-09CF-90B1-DD79-70FA9C5792B8}" dt="2026-03-11T10:51:50.048" v="19"/>
          <ac:picMkLst>
            <pc:docMk/>
            <pc:sldMk cId="961278400" sldId="258"/>
            <ac:picMk id="5" creationId="{2AE3FECC-83B6-FCE9-0685-27B59F45CA01}"/>
          </ac:picMkLst>
        </pc:picChg>
        <pc:picChg chg="add del">
          <ac:chgData name="Jesús Gutiérrez Torres" userId="S::jesus.gutierrez@bcocongresos.com::131ff482-abd3-4dd3-ba6d-2d4f92ac5672" providerId="AD" clId="Web-{A6419E83-09CF-90B1-DD79-70FA9C5792B8}" dt="2026-03-11T10:51:50.845" v="20"/>
          <ac:picMkLst>
            <pc:docMk/>
            <pc:sldMk cId="961278400" sldId="258"/>
            <ac:picMk id="6" creationId="{D4025660-2B22-9852-B446-2A8902DD0033}"/>
          </ac:picMkLst>
        </pc:picChg>
        <pc:picChg chg="add del">
          <ac:chgData name="Jesús Gutiérrez Torres" userId="S::jesus.gutierrez@bcocongresos.com::131ff482-abd3-4dd3-ba6d-2d4f92ac5672" providerId="AD" clId="Web-{A6419E83-09CF-90B1-DD79-70FA9C5792B8}" dt="2026-03-11T10:55:15.128" v="87"/>
          <ac:picMkLst>
            <pc:docMk/>
            <pc:sldMk cId="961278400" sldId="258"/>
            <ac:picMk id="7" creationId="{615AE991-7A2C-A559-BFF7-3F7AD38EFD15}"/>
          </ac:picMkLst>
        </pc:picChg>
        <pc:picChg chg="add mod">
          <ac:chgData name="Jesús Gutiérrez Torres" userId="S::jesus.gutierrez@bcocongresos.com::131ff482-abd3-4dd3-ba6d-2d4f92ac5672" providerId="AD" clId="Web-{A6419E83-09CF-90B1-DD79-70FA9C5792B8}" dt="2026-03-11T10:55:43.972" v="93" actId="1076"/>
          <ac:picMkLst>
            <pc:docMk/>
            <pc:sldMk cId="961278400" sldId="258"/>
            <ac:picMk id="9" creationId="{9329FF0E-A87C-4A66-F534-BA1CECDB643E}"/>
          </ac:picMkLst>
        </pc:picChg>
      </pc:sldChg>
      <pc:sldChg chg="modSp add replId">
        <pc:chgData name="Jesús Gutiérrez Torres" userId="S::jesus.gutierrez@bcocongresos.com::131ff482-abd3-4dd3-ba6d-2d4f92ac5672" providerId="AD" clId="Web-{A6419E83-09CF-90B1-DD79-70FA9C5792B8}" dt="2026-03-11T11:00:19.286" v="133" actId="1076"/>
        <pc:sldMkLst>
          <pc:docMk/>
          <pc:sldMk cId="164138723" sldId="259"/>
        </pc:sldMkLst>
        <pc:spChg chg="mod">
          <ac:chgData name="Jesús Gutiérrez Torres" userId="S::jesus.gutierrez@bcocongresos.com::131ff482-abd3-4dd3-ba6d-2d4f92ac5672" providerId="AD" clId="Web-{A6419E83-09CF-90B1-DD79-70FA9C5792B8}" dt="2026-03-11T11:00:19.271" v="132" actId="1076"/>
          <ac:spMkLst>
            <pc:docMk/>
            <pc:sldMk cId="164138723" sldId="259"/>
            <ac:spMk id="4" creationId="{446905AE-9405-6630-FA91-2AF3F7C458FB}"/>
          </ac:spMkLst>
        </pc:spChg>
        <pc:spChg chg="mod">
          <ac:chgData name="Jesús Gutiérrez Torres" userId="S::jesus.gutierrez@bcocongresos.com::131ff482-abd3-4dd3-ba6d-2d4f92ac5672" providerId="AD" clId="Web-{A6419E83-09CF-90B1-DD79-70FA9C5792B8}" dt="2026-03-11T11:00:19.286" v="133" actId="1076"/>
          <ac:spMkLst>
            <pc:docMk/>
            <pc:sldMk cId="164138723" sldId="259"/>
            <ac:spMk id="8" creationId="{37C9C153-A9D3-8D90-D59B-D4B8705B193A}"/>
          </ac:spMkLst>
        </pc:spChg>
      </pc:sldChg>
      <pc:sldChg chg="addSp delSp modSp add replId">
        <pc:chgData name="Jesús Gutiérrez Torres" userId="S::jesus.gutierrez@bcocongresos.com::131ff482-abd3-4dd3-ba6d-2d4f92ac5672" providerId="AD" clId="Web-{A6419E83-09CF-90B1-DD79-70FA9C5792B8}" dt="2026-03-11T11:02:32.740" v="189" actId="20577"/>
        <pc:sldMkLst>
          <pc:docMk/>
          <pc:sldMk cId="1256126271" sldId="260"/>
        </pc:sldMkLst>
        <pc:spChg chg="add del mod">
          <ac:chgData name="Jesús Gutiérrez Torres" userId="S::jesus.gutierrez@bcocongresos.com::131ff482-abd3-4dd3-ba6d-2d4f92ac5672" providerId="AD" clId="Web-{A6419E83-09CF-90B1-DD79-70FA9C5792B8}" dt="2026-03-11T11:02:06.037" v="176"/>
          <ac:spMkLst>
            <pc:docMk/>
            <pc:sldMk cId="1256126271" sldId="260"/>
            <ac:spMk id="2" creationId="{702D53E2-9817-1EE3-2CD1-4DB9EA4642C1}"/>
          </ac:spMkLst>
        </pc:spChg>
        <pc:spChg chg="add del mod">
          <ac:chgData name="Jesús Gutiérrez Torres" userId="S::jesus.gutierrez@bcocongresos.com::131ff482-abd3-4dd3-ba6d-2d4f92ac5672" providerId="AD" clId="Web-{A6419E83-09CF-90B1-DD79-70FA9C5792B8}" dt="2026-03-11T11:01:58.599" v="169"/>
          <ac:spMkLst>
            <pc:docMk/>
            <pc:sldMk cId="1256126271" sldId="260"/>
            <ac:spMk id="3" creationId="{6BCF242E-EB7E-5669-040C-7FBCCBAA2329}"/>
          </ac:spMkLst>
        </pc:spChg>
        <pc:spChg chg="del mod">
          <ac:chgData name="Jesús Gutiérrez Torres" userId="S::jesus.gutierrez@bcocongresos.com::131ff482-abd3-4dd3-ba6d-2d4f92ac5672" providerId="AD" clId="Web-{A6419E83-09CF-90B1-DD79-70FA9C5792B8}" dt="2026-03-11T11:02:16.240" v="177"/>
          <ac:spMkLst>
            <pc:docMk/>
            <pc:sldMk cId="1256126271" sldId="260"/>
            <ac:spMk id="4" creationId="{12A69D2F-A679-EA34-43E3-35D57C97FDD0}"/>
          </ac:spMkLst>
        </pc:spChg>
        <pc:spChg chg="del mod">
          <ac:chgData name="Jesús Gutiérrez Torres" userId="S::jesus.gutierrez@bcocongresos.com::131ff482-abd3-4dd3-ba6d-2d4f92ac5672" providerId="AD" clId="Web-{A6419E83-09CF-90B1-DD79-70FA9C5792B8}" dt="2026-03-11T11:02:17.615" v="178"/>
          <ac:spMkLst>
            <pc:docMk/>
            <pc:sldMk cId="1256126271" sldId="260"/>
            <ac:spMk id="8" creationId="{DF87D2F3-ADD3-E74D-87AA-5ED98CB7677E}"/>
          </ac:spMkLst>
        </pc:spChg>
        <pc:spChg chg="add mod">
          <ac:chgData name="Jesús Gutiérrez Torres" userId="S::jesus.gutierrez@bcocongresos.com::131ff482-abd3-4dd3-ba6d-2d4f92ac5672" providerId="AD" clId="Web-{A6419E83-09CF-90B1-DD79-70FA9C5792B8}" dt="2026-03-11T11:02:27.131" v="182" actId="20577"/>
          <ac:spMkLst>
            <pc:docMk/>
            <pc:sldMk cId="1256126271" sldId="260"/>
            <ac:spMk id="10" creationId="{B7109744-393F-3E84-7514-0AEF6AE4E214}"/>
          </ac:spMkLst>
        </pc:spChg>
        <pc:spChg chg="add mod">
          <ac:chgData name="Jesús Gutiérrez Torres" userId="S::jesus.gutierrez@bcocongresos.com::131ff482-abd3-4dd3-ba6d-2d4f92ac5672" providerId="AD" clId="Web-{A6419E83-09CF-90B1-DD79-70FA9C5792B8}" dt="2026-03-11T11:02:32.740" v="189" actId="20577"/>
          <ac:spMkLst>
            <pc:docMk/>
            <pc:sldMk cId="1256126271" sldId="260"/>
            <ac:spMk id="12" creationId="{10DE1271-602B-4C4C-0BA1-3BA2B2639E5D}"/>
          </ac:spMkLst>
        </pc:spChg>
      </pc:sldChg>
      <pc:sldChg chg="modSp add replId">
        <pc:chgData name="Jesús Gutiérrez Torres" userId="S::jesus.gutierrez@bcocongresos.com::131ff482-abd3-4dd3-ba6d-2d4f92ac5672" providerId="AD" clId="Web-{A6419E83-09CF-90B1-DD79-70FA9C5792B8}" dt="2026-03-11T11:04:31.223" v="222" actId="20577"/>
        <pc:sldMkLst>
          <pc:docMk/>
          <pc:sldMk cId="2213242436" sldId="261"/>
        </pc:sldMkLst>
        <pc:spChg chg="mod">
          <ac:chgData name="Jesús Gutiérrez Torres" userId="S::jesus.gutierrez@bcocongresos.com::131ff482-abd3-4dd3-ba6d-2d4f92ac5672" providerId="AD" clId="Web-{A6419E83-09CF-90B1-DD79-70FA9C5792B8}" dt="2026-03-11T11:03:14.834" v="199" actId="20577"/>
          <ac:spMkLst>
            <pc:docMk/>
            <pc:sldMk cId="2213242436" sldId="261"/>
            <ac:spMk id="10" creationId="{1477C8C0-0C3D-EA91-03F3-30C649017DAD}"/>
          </ac:spMkLst>
        </pc:spChg>
        <pc:spChg chg="mod">
          <ac:chgData name="Jesús Gutiérrez Torres" userId="S::jesus.gutierrez@bcocongresos.com::131ff482-abd3-4dd3-ba6d-2d4f92ac5672" providerId="AD" clId="Web-{A6419E83-09CF-90B1-DD79-70FA9C5792B8}" dt="2026-03-11T11:04:31.223" v="222" actId="20577"/>
          <ac:spMkLst>
            <pc:docMk/>
            <pc:sldMk cId="2213242436" sldId="261"/>
            <ac:spMk id="12" creationId="{EACF2A36-9713-B106-8B70-2D7ADA27DA6E}"/>
          </ac:spMkLst>
        </pc:spChg>
      </pc:sldChg>
      <pc:sldChg chg="add replId">
        <pc:chgData name="Jesús Gutiérrez Torres" userId="S::jesus.gutierrez@bcocongresos.com::131ff482-abd3-4dd3-ba6d-2d4f92ac5672" providerId="AD" clId="Web-{A6419E83-09CF-90B1-DD79-70FA9C5792B8}" dt="2026-03-11T11:05:04.760" v="224"/>
        <pc:sldMkLst>
          <pc:docMk/>
          <pc:sldMk cId="2259639239" sldId="262"/>
        </pc:sldMkLst>
      </pc:sldChg>
      <pc:sldMasterChg chg="mod setBg modSldLayout">
        <pc:chgData name="Jesús Gutiérrez Torres" userId="S::jesus.gutierrez@bcocongresos.com::131ff482-abd3-4dd3-ba6d-2d4f92ac5672" providerId="AD" clId="Web-{A6419E83-09CF-90B1-DD79-70FA9C5792B8}" dt="2026-03-11T10:32:11.014" v="6"/>
        <pc:sldMasterMkLst>
          <pc:docMk/>
          <pc:sldMasterMk cId="2933118997" sldId="2147483648"/>
        </pc:sldMasterMkLst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2288191458" sldId="2147483649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3398174421" sldId="2147483650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2339700568" sldId="2147483651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979029867" sldId="2147483652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1752394269" sldId="2147483653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3630658609" sldId="2147483654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3682375612" sldId="2147483655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1360449816" sldId="2147483656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383603595" sldId="2147483657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541863252" sldId="2147483658"/>
          </pc:sldLayoutMkLst>
        </pc:sldLayoutChg>
        <pc:sldLayoutChg chg="mod">
          <pc:chgData name="Jesús Gutiérrez Torres" userId="S::jesus.gutierrez@bcocongresos.com::131ff482-abd3-4dd3-ba6d-2d4f92ac5672" providerId="AD" clId="Web-{A6419E83-09CF-90B1-DD79-70FA9C5792B8}" dt="2026-03-11T10:32:11.014" v="6"/>
          <pc:sldLayoutMkLst>
            <pc:docMk/>
            <pc:sldMasterMk cId="2933118997" sldId="2147483648"/>
            <pc:sldLayoutMk cId="221509620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F26408-EDF4-BDD4-3326-47865A295D88}"/>
              </a:ext>
            </a:extLst>
          </p:cNvPr>
          <p:cNvSpPr>
            <a:spLocks noGrp="1"/>
          </p:cNvSpPr>
          <p:nvPr/>
        </p:nvSpPr>
        <p:spPr>
          <a:xfrm>
            <a:off x="-1552" y="3722822"/>
            <a:ext cx="12194207" cy="91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000" b="1">
                <a:solidFill>
                  <a:srgbClr val="374398"/>
                </a:solidFill>
                <a:latin typeface="Aptos Display"/>
              </a:rPr>
              <a:t>Concurso "Casos clínicos residentes"</a:t>
            </a:r>
            <a:endParaRPr lang="es-ES" sz="5000" b="1">
              <a:solidFill>
                <a:srgbClr val="374398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4399860-FD6D-E70A-AB34-4C227636FF63}"/>
              </a:ext>
            </a:extLst>
          </p:cNvPr>
          <p:cNvSpPr txBox="1">
            <a:spLocks/>
          </p:cNvSpPr>
          <p:nvPr/>
        </p:nvSpPr>
        <p:spPr>
          <a:xfrm>
            <a:off x="-3761" y="4637539"/>
            <a:ext cx="12194207" cy="95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E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500" dirty="0">
                <a:solidFill>
                  <a:srgbClr val="9796EA"/>
                </a:solidFill>
                <a:latin typeface="Aptos Display"/>
              </a:rPr>
              <a:t>Nombre del/la ponente</a:t>
            </a:r>
          </a:p>
          <a:p>
            <a:pPr algn="ctr"/>
            <a:r>
              <a:rPr lang="es-ES" sz="3500">
                <a:solidFill>
                  <a:srgbClr val="9796EA"/>
                </a:solidFill>
                <a:latin typeface="Aptos Display"/>
              </a:rPr>
              <a:t>Nombre del Hospital</a:t>
            </a:r>
            <a:endParaRPr lang="es-ES" sz="3500" dirty="0">
              <a:solidFill>
                <a:srgbClr val="9796EA"/>
              </a:solidFill>
              <a:latin typeface="Aptos Display"/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375E80F-D638-DD3A-8348-DF74CDA0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"/>
            <a:ext cx="12192000" cy="2440156"/>
          </a:xfrm>
          <a:prstGeom prst="rect">
            <a:avLst/>
          </a:prstGeom>
        </p:spPr>
      </p:pic>
      <p:pic>
        <p:nvPicPr>
          <p:cNvPr id="9" name="Imagen 8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9329FF0E-A87C-4A66-F534-BA1CECDB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7" y="2433540"/>
            <a:ext cx="12192000" cy="1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363B6-A01F-BC25-5953-EC0C9531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6905AE-9405-6630-FA91-2AF3F7C458FB}"/>
              </a:ext>
            </a:extLst>
          </p:cNvPr>
          <p:cNvSpPr>
            <a:spLocks noGrp="1"/>
          </p:cNvSpPr>
          <p:nvPr/>
        </p:nvSpPr>
        <p:spPr>
          <a:xfrm>
            <a:off x="-1552" y="609509"/>
            <a:ext cx="12194207" cy="171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000" b="1" dirty="0">
                <a:solidFill>
                  <a:srgbClr val="374398"/>
                </a:solidFill>
                <a:latin typeface="Aptos Display"/>
              </a:rPr>
              <a:t>Caso </a:t>
            </a:r>
            <a:r>
              <a:rPr lang="es-ES" sz="5000" b="1">
                <a:solidFill>
                  <a:srgbClr val="374398"/>
                </a:solidFill>
                <a:latin typeface="Aptos Display"/>
              </a:rPr>
              <a:t>clínico</a:t>
            </a:r>
            <a:endParaRPr lang="es-ES"/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1CB7A4D2-7D55-ECFE-1094-A09E95EE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4" y="399940"/>
            <a:ext cx="2110959" cy="704274"/>
          </a:xfrm>
          <a:prstGeom prst="rect">
            <a:avLst/>
          </a:prstGeom>
        </p:spPr>
      </p:pic>
      <p:pic>
        <p:nvPicPr>
          <p:cNvPr id="6" name="Imagen 5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45A20148-4602-2988-FEF3-C034600D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60"/>
            <a:ext cx="12192000" cy="195072"/>
          </a:xfrm>
          <a:prstGeom prst="rect">
            <a:avLst/>
          </a:prstGeom>
        </p:spPr>
      </p:pic>
      <p:pic>
        <p:nvPicPr>
          <p:cNvPr id="7" name="Imagen 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A90A2E1-4B7E-FFB0-6646-F232C393D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924" y="5718939"/>
            <a:ext cx="1851424" cy="9272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7C9C153-A9D3-8D90-D59B-D4B8705B193A}"/>
              </a:ext>
            </a:extLst>
          </p:cNvPr>
          <p:cNvSpPr txBox="1">
            <a:spLocks/>
          </p:cNvSpPr>
          <p:nvPr/>
        </p:nvSpPr>
        <p:spPr>
          <a:xfrm>
            <a:off x="526010" y="1850797"/>
            <a:ext cx="11141922" cy="64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solidFill>
                  <a:srgbClr val="9796EA"/>
                </a:solidFill>
                <a:ea typeface="+mj-lt"/>
                <a:cs typeface="+mj-lt"/>
              </a:rPr>
              <a:t>Espacio limitado a esta diapositiva para exponer el caso clínico 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6413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6D7C5-03DE-EA9E-00BD-FEAB5835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B89FDC8B-BFA9-CECA-AF97-C877F2DF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4" y="399940"/>
            <a:ext cx="2110959" cy="704274"/>
          </a:xfrm>
          <a:prstGeom prst="rect">
            <a:avLst/>
          </a:prstGeom>
        </p:spPr>
      </p:pic>
      <p:pic>
        <p:nvPicPr>
          <p:cNvPr id="6" name="Imagen 5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ED12E7D0-A482-8B83-EAF6-B0770137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60"/>
            <a:ext cx="12192000" cy="195072"/>
          </a:xfrm>
          <a:prstGeom prst="rect">
            <a:avLst/>
          </a:prstGeom>
        </p:spPr>
      </p:pic>
      <p:pic>
        <p:nvPicPr>
          <p:cNvPr id="7" name="Imagen 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DE4A7BA6-5ACE-D976-C7BD-95F6DDC93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924" y="5718939"/>
            <a:ext cx="1851424" cy="92723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7109744-393F-3E84-7514-0AEF6AE4E214}"/>
              </a:ext>
            </a:extLst>
          </p:cNvPr>
          <p:cNvSpPr>
            <a:spLocks noGrp="1"/>
          </p:cNvSpPr>
          <p:nvPr/>
        </p:nvSpPr>
        <p:spPr>
          <a:xfrm>
            <a:off x="-1552" y="609509"/>
            <a:ext cx="12194207" cy="171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000" b="1">
                <a:solidFill>
                  <a:srgbClr val="374398"/>
                </a:solidFill>
                <a:latin typeface="Aptos Display"/>
              </a:rPr>
              <a:t>Imágenes</a:t>
            </a:r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0DE1271-602B-4C4C-0BA1-3BA2B2639E5D}"/>
              </a:ext>
            </a:extLst>
          </p:cNvPr>
          <p:cNvSpPr txBox="1">
            <a:spLocks/>
          </p:cNvSpPr>
          <p:nvPr/>
        </p:nvSpPr>
        <p:spPr>
          <a:xfrm>
            <a:off x="526010" y="1850797"/>
            <a:ext cx="11141922" cy="64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solidFill>
                  <a:srgbClr val="9796EA"/>
                </a:solidFill>
                <a:ea typeface="+mj-lt"/>
                <a:cs typeface="+mj-lt"/>
              </a:rPr>
              <a:t>Máximo 2 diapositivas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12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B58D3-A14B-53B9-A54F-B2856504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233D1632-A699-740E-6BEA-8C387D87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4" y="399940"/>
            <a:ext cx="2110959" cy="704274"/>
          </a:xfrm>
          <a:prstGeom prst="rect">
            <a:avLst/>
          </a:prstGeom>
        </p:spPr>
      </p:pic>
      <p:pic>
        <p:nvPicPr>
          <p:cNvPr id="6" name="Imagen 5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E9C97C60-4A5A-94E1-3137-5301B14C2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60"/>
            <a:ext cx="12192000" cy="195072"/>
          </a:xfrm>
          <a:prstGeom prst="rect">
            <a:avLst/>
          </a:prstGeom>
        </p:spPr>
      </p:pic>
      <p:pic>
        <p:nvPicPr>
          <p:cNvPr id="7" name="Imagen 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1B4A91F5-86C9-7640-A4DB-23A6898DF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924" y="5718939"/>
            <a:ext cx="1851424" cy="92723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8574E0-F487-BB8C-6986-8377C6154811}"/>
              </a:ext>
            </a:extLst>
          </p:cNvPr>
          <p:cNvSpPr>
            <a:spLocks noGrp="1"/>
          </p:cNvSpPr>
          <p:nvPr/>
        </p:nvSpPr>
        <p:spPr>
          <a:xfrm>
            <a:off x="-1552" y="609509"/>
            <a:ext cx="12194207" cy="171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000" b="1">
                <a:solidFill>
                  <a:srgbClr val="374398"/>
                </a:solidFill>
                <a:latin typeface="Aptos Display"/>
              </a:rPr>
              <a:t>Imágenes</a:t>
            </a:r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DEFDF8C-A4EE-1AD9-F3DE-DDC6B8F7D30E}"/>
              </a:ext>
            </a:extLst>
          </p:cNvPr>
          <p:cNvSpPr txBox="1">
            <a:spLocks/>
          </p:cNvSpPr>
          <p:nvPr/>
        </p:nvSpPr>
        <p:spPr>
          <a:xfrm>
            <a:off x="526010" y="1850797"/>
            <a:ext cx="11141922" cy="64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solidFill>
                  <a:srgbClr val="9796EA"/>
                </a:solidFill>
                <a:ea typeface="+mj-lt"/>
                <a:cs typeface="+mj-lt"/>
              </a:rPr>
              <a:t>Máximo 2 diapositivas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63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C2B3-EC30-878B-F7AD-0843718D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2C730625-B90D-9886-DA2E-E0E7DF9F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4" y="399940"/>
            <a:ext cx="2110959" cy="704274"/>
          </a:xfrm>
          <a:prstGeom prst="rect">
            <a:avLst/>
          </a:prstGeom>
        </p:spPr>
      </p:pic>
      <p:pic>
        <p:nvPicPr>
          <p:cNvPr id="6" name="Imagen 5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A37F1AF7-83ED-B64B-E9EA-042176DA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60"/>
            <a:ext cx="12192000" cy="195072"/>
          </a:xfrm>
          <a:prstGeom prst="rect">
            <a:avLst/>
          </a:prstGeom>
        </p:spPr>
      </p:pic>
      <p:pic>
        <p:nvPicPr>
          <p:cNvPr id="7" name="Imagen 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8FF84B3-E682-8843-6E4E-B9C0C54D6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924" y="5718939"/>
            <a:ext cx="1851424" cy="92723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477C8C0-0C3D-EA91-03F3-30C649017DAD}"/>
              </a:ext>
            </a:extLst>
          </p:cNvPr>
          <p:cNvSpPr>
            <a:spLocks noGrp="1"/>
          </p:cNvSpPr>
          <p:nvPr/>
        </p:nvSpPr>
        <p:spPr>
          <a:xfrm>
            <a:off x="-1552" y="609509"/>
            <a:ext cx="12194207" cy="171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000" b="1">
                <a:solidFill>
                  <a:srgbClr val="374398"/>
                </a:solidFill>
                <a:latin typeface="Aptos Display"/>
              </a:rPr>
              <a:t>Opciones diagnósticas</a:t>
            </a:r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ACF2A36-9713-B106-8B70-2D7ADA27DA6E}"/>
              </a:ext>
            </a:extLst>
          </p:cNvPr>
          <p:cNvSpPr txBox="1">
            <a:spLocks/>
          </p:cNvSpPr>
          <p:nvPr/>
        </p:nvSpPr>
        <p:spPr>
          <a:xfrm>
            <a:off x="526010" y="1850797"/>
            <a:ext cx="11141922" cy="64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solidFill>
                  <a:srgbClr val="9796EA"/>
                </a:solidFill>
                <a:ea typeface="+mj-lt"/>
                <a:cs typeface="+mj-lt"/>
              </a:rPr>
              <a:t>Marca la opción correcta y breve explicación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24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F6CC-F1F1-DEF9-576C-440318EE3F37}"/>
              </a:ext>
            </a:extLst>
          </p:cNvPr>
          <p:cNvSpPr>
            <a:spLocks noGrp="1"/>
          </p:cNvSpPr>
          <p:nvPr/>
        </p:nvSpPr>
        <p:spPr>
          <a:xfrm>
            <a:off x="-1552" y="2573670"/>
            <a:ext cx="12194207" cy="171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7000" b="1" dirty="0">
                <a:solidFill>
                  <a:schemeClr val="bg1"/>
                </a:solidFill>
                <a:latin typeface="Aptos Display"/>
              </a:rPr>
              <a:t>¡Gracias!</a:t>
            </a:r>
            <a:endParaRPr lang="es-E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03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ado xmlns="2a0aa121-d8ef-4d77-9e53-028f09e29e90" xsi:nil="true"/>
    <Responsable xmlns="2a0aa121-d8ef-4d77-9e53-028f09e29e90">
      <UserInfo>
        <DisplayName/>
        <AccountId xsi:nil="true"/>
        <AccountType/>
      </UserInfo>
    </Responsable>
    <TaxCatchAll xmlns="cf72fb6e-36fb-464e-8ae2-64aa72daf399" xsi:nil="true"/>
    <_x00da_ltimarevisi_x00f3_n xmlns="2a0aa121-d8ef-4d77-9e53-028f09e29e90" xsi:nil="true"/>
    <lcf76f155ced4ddcb4097134ff3c332f xmlns="2a0aa121-d8ef-4d77-9e53-028f09e29e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C323E100EE645A3088841FFC26AF1" ma:contentTypeVersion="17" ma:contentTypeDescription="Create a new document." ma:contentTypeScope="" ma:versionID="67c1234f78fc21fb094cc013812a8f12">
  <xsd:schema xmlns:xsd="http://www.w3.org/2001/XMLSchema" xmlns:xs="http://www.w3.org/2001/XMLSchema" xmlns:p="http://schemas.microsoft.com/office/2006/metadata/properties" xmlns:ns2="cf72fb6e-36fb-464e-8ae2-64aa72daf399" xmlns:ns3="2a0aa121-d8ef-4d77-9e53-028f09e29e90" targetNamespace="http://schemas.microsoft.com/office/2006/metadata/properties" ma:root="true" ma:fieldsID="e8533a4e6b28dd79e90ba12ef1fdd65c" ns2:_="" ns3:_="">
    <xsd:import namespace="cf72fb6e-36fb-464e-8ae2-64aa72daf399"/>
    <xsd:import namespace="2a0aa121-d8ef-4d77-9e53-028f09e29e90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  <xsd:element ref="ns3:_x00da_ltimarevisi_x00f3_n" minOccurs="0"/>
                <xsd:element ref="ns3:Responsable" minOccurs="0"/>
                <xsd:element ref="ns3:Estad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2fb6e-36fb-464e-8ae2-64aa72daf399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9" nillable="true" ma:displayName="Taxonomy Catch All Column" ma:hidden="true" ma:list="{e5fc28f7-2802-48b4-895c-d32d9aa96383}" ma:internalName="TaxCatchAll" ma:showField="CatchAllData" ma:web="cf72fb6e-36fb-464e-8ae2-64aa72daf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aa121-d8ef-4d77-9e53-028f09e29e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2ad0fcc-bffd-4b40-bc29-0bacf8e7e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00da_ltimarevisi_x00f3_n" ma:index="22" nillable="true" ma:displayName="Última revisión" ma:format="DateOnly" ma:internalName="_x00da_ltimarevisi_x00f3_n">
      <xsd:simpleType>
        <xsd:restriction base="dms:DateTime"/>
      </xsd:simpleType>
    </xsd:element>
    <xsd:element name="Responsable" ma:index="23" nillable="true" ma:displayName="Responsable" ma:format="Dropdown" ma:list="UserInfo" ma:SharePointGroup="0" ma:internalName="Responsab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ado" ma:index="24" nillable="true" ma:displayName="Estado" ma:format="Dropdown" ma:internalName="Estado">
      <xsd:simpleType>
        <xsd:restriction base="dms:Choice">
          <xsd:enumeration value="🌱 Por empezar"/>
          <xsd:enumeration value="🚧 En desarrollo"/>
          <xsd:enumeration value="⚒️ Pte. Actualizar"/>
          <xsd:enumeration value="👀Revisar"/>
          <xsd:enumeration value="✅ O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E8004-CA6A-4BC2-87A8-B8464382AF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0AC09-B208-4643-A98F-2B0F619010F8}">
  <ds:schemaRefs>
    <ds:schemaRef ds:uri="http://schemas.microsoft.com/office/2006/metadata/properties"/>
    <ds:schemaRef ds:uri="http://schemas.microsoft.com/office/infopath/2007/PartnerControls"/>
    <ds:schemaRef ds:uri="2a0aa121-d8ef-4d77-9e53-028f09e29e90"/>
    <ds:schemaRef ds:uri="cf72fb6e-36fb-464e-8ae2-64aa72daf399"/>
  </ds:schemaRefs>
</ds:datastoreItem>
</file>

<file path=customXml/itemProps3.xml><?xml version="1.0" encoding="utf-8"?>
<ds:datastoreItem xmlns:ds="http://schemas.openxmlformats.org/officeDocument/2006/customXml" ds:itemID="{5B82FC13-826A-44FB-9F5A-88C7EB2C9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2fb6e-36fb-464e-8ae2-64aa72daf399"/>
    <ds:schemaRef ds:uri="2a0aa121-d8ef-4d77-9e53-028f09e29e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83</cp:revision>
  <dcterms:created xsi:type="dcterms:W3CDTF">2012-07-30T22:48:03Z</dcterms:created>
  <dcterms:modified xsi:type="dcterms:W3CDTF">2026-03-11T11:05:25Z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0x010100433C323E100EE645A3088841FFC26AF1</vt:lpwstr>
  </property>
  <property fmtid="{D5CDD505-2E9C-101B-9397-08002B2CF9AE}" pid="3" name="MediaServiceImageTags">
    <vt:lpwstr/>
  </property>
</Properties>
</file>